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F8F796-7933-4D4E-9AEC-6D22E3131B2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1D9221-5A12-4FD7-B019-3AE52C79509C}">
      <dgm:prSet phldrT="[Text]"/>
      <dgm:spPr/>
      <dgm:t>
        <a:bodyPr/>
        <a:lstStyle/>
        <a:p>
          <a:r>
            <a:rPr lang="en-US" dirty="0" smtClean="0"/>
            <a:t>Talent Assessment &amp; Development</a:t>
          </a:r>
          <a:endParaRPr lang="en-US" dirty="0"/>
        </a:p>
      </dgm:t>
    </dgm:pt>
    <dgm:pt modelId="{0DB2B0A9-C990-40ED-8BEF-36E6AE6F98BB}" type="parTrans" cxnId="{0C6FBC4B-7BE1-4D1B-B4CC-5B3E7D1935C2}">
      <dgm:prSet/>
      <dgm:spPr/>
      <dgm:t>
        <a:bodyPr/>
        <a:lstStyle/>
        <a:p>
          <a:endParaRPr lang="en-US"/>
        </a:p>
      </dgm:t>
    </dgm:pt>
    <dgm:pt modelId="{17C04DDF-56D3-4883-894C-50EE6C4DE772}" type="sibTrans" cxnId="{0C6FBC4B-7BE1-4D1B-B4CC-5B3E7D1935C2}">
      <dgm:prSet/>
      <dgm:spPr/>
      <dgm:t>
        <a:bodyPr/>
        <a:lstStyle/>
        <a:p>
          <a:endParaRPr lang="en-US"/>
        </a:p>
      </dgm:t>
    </dgm:pt>
    <dgm:pt modelId="{54DCD69A-E13F-4C16-93EA-CACE99020495}">
      <dgm:prSet phldrT="[Text]"/>
      <dgm:spPr>
        <a:solidFill>
          <a:srgbClr val="FFD44B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Performance Over Time</a:t>
          </a:r>
          <a:endParaRPr lang="en-US" b="1" dirty="0">
            <a:solidFill>
              <a:schemeClr val="tx1"/>
            </a:solidFill>
          </a:endParaRPr>
        </a:p>
      </dgm:t>
    </dgm:pt>
    <dgm:pt modelId="{B7D813BD-144C-43F3-B884-9FA89F83D881}" type="parTrans" cxnId="{E89D3F47-E8AF-4605-9C05-6605443F7B5A}">
      <dgm:prSet/>
      <dgm:spPr/>
      <dgm:t>
        <a:bodyPr/>
        <a:lstStyle/>
        <a:p>
          <a:endParaRPr lang="en-US"/>
        </a:p>
      </dgm:t>
    </dgm:pt>
    <dgm:pt modelId="{3D6437A7-BA6B-4768-81D1-478E047F3401}" type="sibTrans" cxnId="{E89D3F47-E8AF-4605-9C05-6605443F7B5A}">
      <dgm:prSet/>
      <dgm:spPr/>
      <dgm:t>
        <a:bodyPr/>
        <a:lstStyle/>
        <a:p>
          <a:endParaRPr lang="en-US"/>
        </a:p>
      </dgm:t>
    </dgm:pt>
    <dgm:pt modelId="{57F31358-F93D-47DB-8C45-ECB2C0508417}">
      <dgm:prSet phldrT="[Text]" custT="1"/>
      <dgm:spPr>
        <a:solidFill>
          <a:srgbClr val="7CB967"/>
        </a:solidFill>
      </dgm:spPr>
      <dgm:t>
        <a:bodyPr/>
        <a:lstStyle/>
        <a:p>
          <a:r>
            <a:rPr lang="en-US" sz="2200" b="1" dirty="0" smtClean="0"/>
            <a:t>Results</a:t>
          </a:r>
        </a:p>
        <a:p>
          <a:r>
            <a:rPr lang="en-US" sz="1400" b="1" dirty="0" smtClean="0"/>
            <a:t>“The What”</a:t>
          </a:r>
          <a:endParaRPr lang="en-US" sz="1400" b="1" dirty="0"/>
        </a:p>
      </dgm:t>
    </dgm:pt>
    <dgm:pt modelId="{A79EF817-0E58-469F-BBCF-A0CEF20B570D}" type="parTrans" cxnId="{971B1BFE-0CB8-44E4-BCF2-B29C022B68C5}">
      <dgm:prSet/>
      <dgm:spPr/>
      <dgm:t>
        <a:bodyPr/>
        <a:lstStyle/>
        <a:p>
          <a:endParaRPr lang="en-US"/>
        </a:p>
      </dgm:t>
    </dgm:pt>
    <dgm:pt modelId="{AD6510AD-42A4-47C5-9458-0B6889D709D5}" type="sibTrans" cxnId="{971B1BFE-0CB8-44E4-BCF2-B29C022B68C5}">
      <dgm:prSet/>
      <dgm:spPr/>
      <dgm:t>
        <a:bodyPr/>
        <a:lstStyle/>
        <a:p>
          <a:endParaRPr lang="en-US"/>
        </a:p>
      </dgm:t>
    </dgm:pt>
    <dgm:pt modelId="{573544BC-2A6F-4563-A976-1620FF3CFA64}">
      <dgm:prSet phldrT="[Text]" custT="1"/>
      <dgm:spPr>
        <a:solidFill>
          <a:srgbClr val="7CB967"/>
        </a:solidFill>
      </dgm:spPr>
      <dgm:t>
        <a:bodyPr/>
        <a:lstStyle/>
        <a:p>
          <a:r>
            <a:rPr lang="en-US" sz="2400" b="1" dirty="0" smtClean="0"/>
            <a:t>Behaviors</a:t>
          </a:r>
        </a:p>
        <a:p>
          <a:r>
            <a:rPr lang="en-US" sz="1400" b="1" dirty="0" smtClean="0"/>
            <a:t>“The How”</a:t>
          </a:r>
        </a:p>
      </dgm:t>
    </dgm:pt>
    <dgm:pt modelId="{9FA56F3B-0CE7-46EA-9D43-7597E3F5FD68}" type="parTrans" cxnId="{B8D298DA-7335-4EFC-8586-625C1919C3B7}">
      <dgm:prSet/>
      <dgm:spPr/>
      <dgm:t>
        <a:bodyPr/>
        <a:lstStyle/>
        <a:p>
          <a:endParaRPr lang="en-US"/>
        </a:p>
      </dgm:t>
    </dgm:pt>
    <dgm:pt modelId="{B1A8CFB4-A1A3-4E9A-97EA-A4F8979E1D27}" type="sibTrans" cxnId="{B8D298DA-7335-4EFC-8586-625C1919C3B7}">
      <dgm:prSet/>
      <dgm:spPr/>
      <dgm:t>
        <a:bodyPr/>
        <a:lstStyle/>
        <a:p>
          <a:endParaRPr lang="en-US"/>
        </a:p>
      </dgm:t>
    </dgm:pt>
    <dgm:pt modelId="{1015729D-387D-49DE-9DB0-5F8B5807D7E5}">
      <dgm:prSet phldrT="[Text]"/>
      <dgm:spPr>
        <a:solidFill>
          <a:srgbClr val="FFD44B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Potential</a:t>
          </a:r>
          <a:endParaRPr lang="en-US" b="1" dirty="0">
            <a:solidFill>
              <a:schemeClr val="tx1"/>
            </a:solidFill>
          </a:endParaRPr>
        </a:p>
      </dgm:t>
    </dgm:pt>
    <dgm:pt modelId="{4615B3AC-3F22-412F-BFD2-8FC470F4122A}" type="parTrans" cxnId="{DC9E5ED6-7A25-45D6-9473-22D04189C911}">
      <dgm:prSet/>
      <dgm:spPr/>
      <dgm:t>
        <a:bodyPr/>
        <a:lstStyle/>
        <a:p>
          <a:endParaRPr lang="en-US"/>
        </a:p>
      </dgm:t>
    </dgm:pt>
    <dgm:pt modelId="{0D6AB495-25A8-47D3-816D-E3D915469F86}" type="sibTrans" cxnId="{DC9E5ED6-7A25-45D6-9473-22D04189C911}">
      <dgm:prSet/>
      <dgm:spPr/>
      <dgm:t>
        <a:bodyPr/>
        <a:lstStyle/>
        <a:p>
          <a:endParaRPr lang="en-US"/>
        </a:p>
      </dgm:t>
    </dgm:pt>
    <dgm:pt modelId="{00985716-0EE0-497F-B7D1-969165BF7EC7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200" b="1" dirty="0" smtClean="0"/>
            <a:t>Key Indicators</a:t>
          </a:r>
        </a:p>
      </dgm:t>
    </dgm:pt>
    <dgm:pt modelId="{2C8300AE-B2DC-4D81-95BF-04153C824DE2}" type="parTrans" cxnId="{0C73C300-C840-41F8-AEC5-FF55CDBB973A}">
      <dgm:prSet/>
      <dgm:spPr/>
      <dgm:t>
        <a:bodyPr/>
        <a:lstStyle/>
        <a:p>
          <a:endParaRPr lang="en-US"/>
        </a:p>
      </dgm:t>
    </dgm:pt>
    <dgm:pt modelId="{8C495A4D-1D9B-4EED-9C26-F1EA94D4BA37}" type="sibTrans" cxnId="{0C73C300-C840-41F8-AEC5-FF55CDBB973A}">
      <dgm:prSet/>
      <dgm:spPr/>
      <dgm:t>
        <a:bodyPr/>
        <a:lstStyle/>
        <a:p>
          <a:endParaRPr lang="en-US"/>
        </a:p>
      </dgm:t>
    </dgm:pt>
    <dgm:pt modelId="{5A80D7D6-893E-F840-88D2-1026729A3C2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b="1" dirty="0" smtClean="0"/>
            <a:t>Assignment Intent</a:t>
          </a:r>
        </a:p>
      </dgm:t>
    </dgm:pt>
    <dgm:pt modelId="{74CC9C83-C547-D643-9EB5-2193FEE33892}" type="parTrans" cxnId="{E86F72CA-78CD-264B-9F43-0B90E8D19136}">
      <dgm:prSet/>
      <dgm:spPr/>
      <dgm:t>
        <a:bodyPr/>
        <a:lstStyle/>
        <a:p>
          <a:endParaRPr lang="en-US"/>
        </a:p>
      </dgm:t>
    </dgm:pt>
    <dgm:pt modelId="{244BDE01-7640-4E40-A41C-E2FB6D8C58C7}" type="sibTrans" cxnId="{E86F72CA-78CD-264B-9F43-0B90E8D19136}">
      <dgm:prSet/>
      <dgm:spPr/>
      <dgm:t>
        <a:bodyPr/>
        <a:lstStyle/>
        <a:p>
          <a:endParaRPr lang="en-US"/>
        </a:p>
      </dgm:t>
    </dgm:pt>
    <dgm:pt modelId="{4E76E1B1-FFD9-CF46-8E60-56AFD7734731}">
      <dgm:prSet phldrT="[Text]" custT="1"/>
      <dgm:spPr>
        <a:solidFill>
          <a:srgbClr val="FFD44B"/>
        </a:solidFill>
      </dgm:spPr>
      <dgm:t>
        <a:bodyPr/>
        <a:lstStyle/>
        <a:p>
          <a:r>
            <a:rPr lang="en-US" sz="3200" b="1" dirty="0" smtClean="0">
              <a:solidFill>
                <a:schemeClr val="tx1"/>
              </a:solidFill>
            </a:rPr>
            <a:t>Readiness</a:t>
          </a:r>
          <a:endParaRPr lang="en-US" sz="1800" b="1" dirty="0"/>
        </a:p>
      </dgm:t>
    </dgm:pt>
    <dgm:pt modelId="{BC7496FD-7D65-5641-BD19-61268118E813}" type="sibTrans" cxnId="{F6C514EB-AF53-224D-AD62-21338A74F691}">
      <dgm:prSet/>
      <dgm:spPr/>
      <dgm:t>
        <a:bodyPr/>
        <a:lstStyle/>
        <a:p>
          <a:endParaRPr lang="en-US"/>
        </a:p>
      </dgm:t>
    </dgm:pt>
    <dgm:pt modelId="{412FA806-B8CD-F449-AB29-9D87F9FFE287}" type="parTrans" cxnId="{F6C514EB-AF53-224D-AD62-21338A74F691}">
      <dgm:prSet/>
      <dgm:spPr/>
      <dgm:t>
        <a:bodyPr/>
        <a:lstStyle/>
        <a:p>
          <a:endParaRPr lang="en-US"/>
        </a:p>
      </dgm:t>
    </dgm:pt>
    <dgm:pt modelId="{008D8026-1FF8-465C-9234-DA9B28C066F9}" type="pres">
      <dgm:prSet presAssocID="{05F8F796-7933-4D4E-9AEC-6D22E3131B2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F73E65D-B964-43D4-8180-ED5412DCD1C6}" type="pres">
      <dgm:prSet presAssocID="{9D1D9221-5A12-4FD7-B019-3AE52C79509C}" presName="vertOne" presStyleCnt="0"/>
      <dgm:spPr/>
    </dgm:pt>
    <dgm:pt modelId="{F43C9026-CCC6-4016-B1C5-2502CDC3C72D}" type="pres">
      <dgm:prSet presAssocID="{9D1D9221-5A12-4FD7-B019-3AE52C79509C}" presName="txOne" presStyleLbl="node0" presStyleIdx="0" presStyleCnt="1" custScaleY="42117" custLinFactNeighborX="-30" custLinFactNeighborY="-4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8B7A0C-E0E3-4313-BA8F-86E913B92662}" type="pres">
      <dgm:prSet presAssocID="{9D1D9221-5A12-4FD7-B019-3AE52C79509C}" presName="parTransOne" presStyleCnt="0"/>
      <dgm:spPr/>
    </dgm:pt>
    <dgm:pt modelId="{CD6B5D42-D6F0-4C47-A072-85393D1AE62D}" type="pres">
      <dgm:prSet presAssocID="{9D1D9221-5A12-4FD7-B019-3AE52C79509C}" presName="horzOne" presStyleCnt="0"/>
      <dgm:spPr/>
    </dgm:pt>
    <dgm:pt modelId="{C5F940D9-B408-4213-AEE5-06FAAED3E2F8}" type="pres">
      <dgm:prSet presAssocID="{54DCD69A-E13F-4C16-93EA-CACE99020495}" presName="vertTwo" presStyleCnt="0"/>
      <dgm:spPr/>
    </dgm:pt>
    <dgm:pt modelId="{6313DCF6-8290-4708-B612-7C131DD21ECF}" type="pres">
      <dgm:prSet presAssocID="{54DCD69A-E13F-4C16-93EA-CACE99020495}" presName="txTwo" presStyleLbl="node2" presStyleIdx="0" presStyleCnt="3" custScaleY="45895" custLinFactY="-8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39BB3E-A026-4677-9D10-049118258C84}" type="pres">
      <dgm:prSet presAssocID="{54DCD69A-E13F-4C16-93EA-CACE99020495}" presName="parTransTwo" presStyleCnt="0"/>
      <dgm:spPr/>
    </dgm:pt>
    <dgm:pt modelId="{FA8A1790-B8C3-446A-9436-75EAF89A3C94}" type="pres">
      <dgm:prSet presAssocID="{54DCD69A-E13F-4C16-93EA-CACE99020495}" presName="horzTwo" presStyleCnt="0"/>
      <dgm:spPr/>
    </dgm:pt>
    <dgm:pt modelId="{AD20B5D8-1CD0-4A7F-8A07-6C1257726C93}" type="pres">
      <dgm:prSet presAssocID="{57F31358-F93D-47DB-8C45-ECB2C0508417}" presName="vertThree" presStyleCnt="0"/>
      <dgm:spPr/>
    </dgm:pt>
    <dgm:pt modelId="{F1B0994F-7822-4E61-A85C-A133EB6CB3DA}" type="pres">
      <dgm:prSet presAssocID="{57F31358-F93D-47DB-8C45-ECB2C0508417}" presName="txThree" presStyleLbl="node3" presStyleIdx="0" presStyleCnt="4" custScaleY="42050" custLinFactNeighborY="-277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E6E0B5-45C1-4F49-B8C7-63BF73C9A49A}" type="pres">
      <dgm:prSet presAssocID="{57F31358-F93D-47DB-8C45-ECB2C0508417}" presName="horzThree" presStyleCnt="0"/>
      <dgm:spPr/>
    </dgm:pt>
    <dgm:pt modelId="{6D96D252-3BDF-4B0D-A82C-A6FF2C3F1F15}" type="pres">
      <dgm:prSet presAssocID="{AD6510AD-42A4-47C5-9458-0B6889D709D5}" presName="sibSpaceThree" presStyleCnt="0"/>
      <dgm:spPr/>
    </dgm:pt>
    <dgm:pt modelId="{ADA039FC-FFFD-4647-AAD2-75DC2A94D8EF}" type="pres">
      <dgm:prSet presAssocID="{573544BC-2A6F-4563-A976-1620FF3CFA64}" presName="vertThree" presStyleCnt="0"/>
      <dgm:spPr/>
    </dgm:pt>
    <dgm:pt modelId="{9ED8D789-D3FA-4FED-9A62-D3A034DC9C9E}" type="pres">
      <dgm:prSet presAssocID="{573544BC-2A6F-4563-A976-1620FF3CFA64}" presName="txThree" presStyleLbl="node3" presStyleIdx="1" presStyleCnt="4" custScaleX="94089" custScaleY="41271" custLinFactNeighborY="-277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5EB05D-1AE5-4CFE-82E1-63CAD281E662}" type="pres">
      <dgm:prSet presAssocID="{573544BC-2A6F-4563-A976-1620FF3CFA64}" presName="horzThree" presStyleCnt="0"/>
      <dgm:spPr/>
    </dgm:pt>
    <dgm:pt modelId="{EF1B5A15-B014-457C-A61E-75F3A1FEC00B}" type="pres">
      <dgm:prSet presAssocID="{3D6437A7-BA6B-4768-81D1-478E047F3401}" presName="sibSpaceTwo" presStyleCnt="0"/>
      <dgm:spPr/>
    </dgm:pt>
    <dgm:pt modelId="{56561F6B-2E82-40FB-A977-165D363D7364}" type="pres">
      <dgm:prSet presAssocID="{1015729D-387D-49DE-9DB0-5F8B5807D7E5}" presName="vertTwo" presStyleCnt="0"/>
      <dgm:spPr/>
    </dgm:pt>
    <dgm:pt modelId="{1D5ADB71-091F-445B-9FAB-6FBE878151B1}" type="pres">
      <dgm:prSet presAssocID="{1015729D-387D-49DE-9DB0-5F8B5807D7E5}" presName="txTwo" presStyleLbl="node2" presStyleIdx="1" presStyleCnt="3" custScaleY="43780" custLinFactY="-329" custLinFactNeighborX="-131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44BDEB-5574-4ECB-87CD-0C9FC4CC8334}" type="pres">
      <dgm:prSet presAssocID="{1015729D-387D-49DE-9DB0-5F8B5807D7E5}" presName="parTransTwo" presStyleCnt="0"/>
      <dgm:spPr/>
    </dgm:pt>
    <dgm:pt modelId="{4B130177-1002-4DB6-8F97-F8509DDC82C5}" type="pres">
      <dgm:prSet presAssocID="{1015729D-387D-49DE-9DB0-5F8B5807D7E5}" presName="horzTwo" presStyleCnt="0"/>
      <dgm:spPr/>
    </dgm:pt>
    <dgm:pt modelId="{67278281-ECB3-4078-A8E3-3DE4C6A27A43}" type="pres">
      <dgm:prSet presAssocID="{00985716-0EE0-497F-B7D1-969165BF7EC7}" presName="vertThree" presStyleCnt="0"/>
      <dgm:spPr/>
    </dgm:pt>
    <dgm:pt modelId="{A1707E83-6D95-4B60-9E8A-643299237CA6}" type="pres">
      <dgm:prSet presAssocID="{00985716-0EE0-497F-B7D1-969165BF7EC7}" presName="txThree" presStyleLbl="node3" presStyleIdx="2" presStyleCnt="4" custScaleX="98363" custScaleY="42270" custLinFactNeighborY="-256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80F9CE-CD54-4AF4-9433-2C064265D036}" type="pres">
      <dgm:prSet presAssocID="{00985716-0EE0-497F-B7D1-969165BF7EC7}" presName="horzThree" presStyleCnt="0"/>
      <dgm:spPr/>
    </dgm:pt>
    <dgm:pt modelId="{7334B056-4035-AC43-9EF0-BF2B43CD8991}" type="pres">
      <dgm:prSet presAssocID="{0D6AB495-25A8-47D3-816D-E3D915469F86}" presName="sibSpaceTwo" presStyleCnt="0"/>
      <dgm:spPr/>
    </dgm:pt>
    <dgm:pt modelId="{C23E303B-E7D8-6140-989D-C2F38E4E9A0C}" type="pres">
      <dgm:prSet presAssocID="{4E76E1B1-FFD9-CF46-8E60-56AFD7734731}" presName="vertTwo" presStyleCnt="0"/>
      <dgm:spPr/>
    </dgm:pt>
    <dgm:pt modelId="{71EDBDAF-398F-174F-A9EC-F80040FD512C}" type="pres">
      <dgm:prSet presAssocID="{4E76E1B1-FFD9-CF46-8E60-56AFD7734731}" presName="txTwo" presStyleLbl="node2" presStyleIdx="2" presStyleCnt="3" custScaleY="43780" custLinFactY="-329" custLinFactNeighborX="-131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9981F8-B93D-5645-AE6C-89256C5F9F0B}" type="pres">
      <dgm:prSet presAssocID="{4E76E1B1-FFD9-CF46-8E60-56AFD7734731}" presName="parTransTwo" presStyleCnt="0"/>
      <dgm:spPr/>
    </dgm:pt>
    <dgm:pt modelId="{665DFB66-C1C3-5040-8491-A90BFD29CB91}" type="pres">
      <dgm:prSet presAssocID="{4E76E1B1-FFD9-CF46-8E60-56AFD7734731}" presName="horzTwo" presStyleCnt="0"/>
      <dgm:spPr/>
    </dgm:pt>
    <dgm:pt modelId="{CA48641A-9E99-964B-9E09-A567D0E7DDDB}" type="pres">
      <dgm:prSet presAssocID="{5A80D7D6-893E-F840-88D2-1026729A3C2F}" presName="vertThree" presStyleCnt="0"/>
      <dgm:spPr/>
    </dgm:pt>
    <dgm:pt modelId="{269E2555-F02E-B64C-8808-72604CB57807}" type="pres">
      <dgm:prSet presAssocID="{5A80D7D6-893E-F840-88D2-1026729A3C2F}" presName="txThree" presStyleLbl="node3" presStyleIdx="3" presStyleCnt="4" custScaleX="98363" custScaleY="42270" custLinFactNeighborY="-256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6B8DA5-BE92-7040-8DD2-2FDB891A54D2}" type="pres">
      <dgm:prSet presAssocID="{5A80D7D6-893E-F840-88D2-1026729A3C2F}" presName="horzThree" presStyleCnt="0"/>
      <dgm:spPr/>
    </dgm:pt>
  </dgm:ptLst>
  <dgm:cxnLst>
    <dgm:cxn modelId="{0F0C328B-E665-234E-80C2-3CBE0BA5415A}" type="presOf" srcId="{573544BC-2A6F-4563-A976-1620FF3CFA64}" destId="{9ED8D789-D3FA-4FED-9A62-D3A034DC9C9E}" srcOrd="0" destOrd="0" presId="urn:microsoft.com/office/officeart/2005/8/layout/hierarchy4"/>
    <dgm:cxn modelId="{CD448E31-E28C-2F48-9A22-49055763E71C}" type="presOf" srcId="{9D1D9221-5A12-4FD7-B019-3AE52C79509C}" destId="{F43C9026-CCC6-4016-B1C5-2502CDC3C72D}" srcOrd="0" destOrd="0" presId="urn:microsoft.com/office/officeart/2005/8/layout/hierarchy4"/>
    <dgm:cxn modelId="{91118AEA-1799-C245-A20B-3A7D6CF0D5E8}" type="presOf" srcId="{54DCD69A-E13F-4C16-93EA-CACE99020495}" destId="{6313DCF6-8290-4708-B612-7C131DD21ECF}" srcOrd="0" destOrd="0" presId="urn:microsoft.com/office/officeart/2005/8/layout/hierarchy4"/>
    <dgm:cxn modelId="{E86F72CA-78CD-264B-9F43-0B90E8D19136}" srcId="{4E76E1B1-FFD9-CF46-8E60-56AFD7734731}" destId="{5A80D7D6-893E-F840-88D2-1026729A3C2F}" srcOrd="0" destOrd="0" parTransId="{74CC9C83-C547-D643-9EB5-2193FEE33892}" sibTransId="{244BDE01-7640-4E40-A41C-E2FB6D8C58C7}"/>
    <dgm:cxn modelId="{B8D298DA-7335-4EFC-8586-625C1919C3B7}" srcId="{54DCD69A-E13F-4C16-93EA-CACE99020495}" destId="{573544BC-2A6F-4563-A976-1620FF3CFA64}" srcOrd="1" destOrd="0" parTransId="{9FA56F3B-0CE7-46EA-9D43-7597E3F5FD68}" sibTransId="{B1A8CFB4-A1A3-4E9A-97EA-A4F8979E1D27}"/>
    <dgm:cxn modelId="{E89D3F47-E8AF-4605-9C05-6605443F7B5A}" srcId="{9D1D9221-5A12-4FD7-B019-3AE52C79509C}" destId="{54DCD69A-E13F-4C16-93EA-CACE99020495}" srcOrd="0" destOrd="0" parTransId="{B7D813BD-144C-43F3-B884-9FA89F83D881}" sibTransId="{3D6437A7-BA6B-4768-81D1-478E047F3401}"/>
    <dgm:cxn modelId="{DC9E5ED6-7A25-45D6-9473-22D04189C911}" srcId="{9D1D9221-5A12-4FD7-B019-3AE52C79509C}" destId="{1015729D-387D-49DE-9DB0-5F8B5807D7E5}" srcOrd="1" destOrd="0" parTransId="{4615B3AC-3F22-412F-BFD2-8FC470F4122A}" sibTransId="{0D6AB495-25A8-47D3-816D-E3D915469F86}"/>
    <dgm:cxn modelId="{0C6FBC4B-7BE1-4D1B-B4CC-5B3E7D1935C2}" srcId="{05F8F796-7933-4D4E-9AEC-6D22E3131B2D}" destId="{9D1D9221-5A12-4FD7-B019-3AE52C79509C}" srcOrd="0" destOrd="0" parTransId="{0DB2B0A9-C990-40ED-8BEF-36E6AE6F98BB}" sibTransId="{17C04DDF-56D3-4883-894C-50EE6C4DE772}"/>
    <dgm:cxn modelId="{971B1BFE-0CB8-44E4-BCF2-B29C022B68C5}" srcId="{54DCD69A-E13F-4C16-93EA-CACE99020495}" destId="{57F31358-F93D-47DB-8C45-ECB2C0508417}" srcOrd="0" destOrd="0" parTransId="{A79EF817-0E58-469F-BBCF-A0CEF20B570D}" sibTransId="{AD6510AD-42A4-47C5-9458-0B6889D709D5}"/>
    <dgm:cxn modelId="{14832BFF-DCB2-1A47-91FA-91BF50F29C4D}" type="presOf" srcId="{05F8F796-7933-4D4E-9AEC-6D22E3131B2D}" destId="{008D8026-1FF8-465C-9234-DA9B28C066F9}" srcOrd="0" destOrd="0" presId="urn:microsoft.com/office/officeart/2005/8/layout/hierarchy4"/>
    <dgm:cxn modelId="{16B85D6F-804B-7548-9C3D-6C80ED398FDF}" type="presOf" srcId="{5A80D7D6-893E-F840-88D2-1026729A3C2F}" destId="{269E2555-F02E-B64C-8808-72604CB57807}" srcOrd="0" destOrd="0" presId="urn:microsoft.com/office/officeart/2005/8/layout/hierarchy4"/>
    <dgm:cxn modelId="{3904A2C6-9348-E449-8D66-3D9E6386BD03}" type="presOf" srcId="{1015729D-387D-49DE-9DB0-5F8B5807D7E5}" destId="{1D5ADB71-091F-445B-9FAB-6FBE878151B1}" srcOrd="0" destOrd="0" presId="urn:microsoft.com/office/officeart/2005/8/layout/hierarchy4"/>
    <dgm:cxn modelId="{F6C514EB-AF53-224D-AD62-21338A74F691}" srcId="{9D1D9221-5A12-4FD7-B019-3AE52C79509C}" destId="{4E76E1B1-FFD9-CF46-8E60-56AFD7734731}" srcOrd="2" destOrd="0" parTransId="{412FA806-B8CD-F449-AB29-9D87F9FFE287}" sibTransId="{BC7496FD-7D65-5641-BD19-61268118E813}"/>
    <dgm:cxn modelId="{182ED8ED-1FE6-6B4E-A561-3AF290364F4B}" type="presOf" srcId="{00985716-0EE0-497F-B7D1-969165BF7EC7}" destId="{A1707E83-6D95-4B60-9E8A-643299237CA6}" srcOrd="0" destOrd="0" presId="urn:microsoft.com/office/officeart/2005/8/layout/hierarchy4"/>
    <dgm:cxn modelId="{0C73C300-C840-41F8-AEC5-FF55CDBB973A}" srcId="{1015729D-387D-49DE-9DB0-5F8B5807D7E5}" destId="{00985716-0EE0-497F-B7D1-969165BF7EC7}" srcOrd="0" destOrd="0" parTransId="{2C8300AE-B2DC-4D81-95BF-04153C824DE2}" sibTransId="{8C495A4D-1D9B-4EED-9C26-F1EA94D4BA37}"/>
    <dgm:cxn modelId="{91129E44-FA7C-FC4B-9B45-41225D6A1496}" type="presOf" srcId="{4E76E1B1-FFD9-CF46-8E60-56AFD7734731}" destId="{71EDBDAF-398F-174F-A9EC-F80040FD512C}" srcOrd="0" destOrd="0" presId="urn:microsoft.com/office/officeart/2005/8/layout/hierarchy4"/>
    <dgm:cxn modelId="{AD857CCB-9DBD-0F46-9C4A-C0F343735A0F}" type="presOf" srcId="{57F31358-F93D-47DB-8C45-ECB2C0508417}" destId="{F1B0994F-7822-4E61-A85C-A133EB6CB3DA}" srcOrd="0" destOrd="0" presId="urn:microsoft.com/office/officeart/2005/8/layout/hierarchy4"/>
    <dgm:cxn modelId="{A5EA055D-9B15-A94F-B2D5-8EC3EEAE8D2B}" type="presParOf" srcId="{008D8026-1FF8-465C-9234-DA9B28C066F9}" destId="{AF73E65D-B964-43D4-8180-ED5412DCD1C6}" srcOrd="0" destOrd="0" presId="urn:microsoft.com/office/officeart/2005/8/layout/hierarchy4"/>
    <dgm:cxn modelId="{C85C558D-8CC4-2B4B-8D12-AADBD2223EB4}" type="presParOf" srcId="{AF73E65D-B964-43D4-8180-ED5412DCD1C6}" destId="{F43C9026-CCC6-4016-B1C5-2502CDC3C72D}" srcOrd="0" destOrd="0" presId="urn:microsoft.com/office/officeart/2005/8/layout/hierarchy4"/>
    <dgm:cxn modelId="{286CAF76-7F6B-C944-964E-4184D8474D7E}" type="presParOf" srcId="{AF73E65D-B964-43D4-8180-ED5412DCD1C6}" destId="{938B7A0C-E0E3-4313-BA8F-86E913B92662}" srcOrd="1" destOrd="0" presId="urn:microsoft.com/office/officeart/2005/8/layout/hierarchy4"/>
    <dgm:cxn modelId="{D27DA88D-CA1B-F94F-BA5E-E4F94D1667C4}" type="presParOf" srcId="{AF73E65D-B964-43D4-8180-ED5412DCD1C6}" destId="{CD6B5D42-D6F0-4C47-A072-85393D1AE62D}" srcOrd="2" destOrd="0" presId="urn:microsoft.com/office/officeart/2005/8/layout/hierarchy4"/>
    <dgm:cxn modelId="{C4B199D5-E3BB-D747-8AAE-884BD486A553}" type="presParOf" srcId="{CD6B5D42-D6F0-4C47-A072-85393D1AE62D}" destId="{C5F940D9-B408-4213-AEE5-06FAAED3E2F8}" srcOrd="0" destOrd="0" presId="urn:microsoft.com/office/officeart/2005/8/layout/hierarchy4"/>
    <dgm:cxn modelId="{ED087E36-ABF9-7146-BFB4-22BFE6AA52E3}" type="presParOf" srcId="{C5F940D9-B408-4213-AEE5-06FAAED3E2F8}" destId="{6313DCF6-8290-4708-B612-7C131DD21ECF}" srcOrd="0" destOrd="0" presId="urn:microsoft.com/office/officeart/2005/8/layout/hierarchy4"/>
    <dgm:cxn modelId="{AD2E254E-84D6-554C-8F50-3B8CEE7278AB}" type="presParOf" srcId="{C5F940D9-B408-4213-AEE5-06FAAED3E2F8}" destId="{9639BB3E-A026-4677-9D10-049118258C84}" srcOrd="1" destOrd="0" presId="urn:microsoft.com/office/officeart/2005/8/layout/hierarchy4"/>
    <dgm:cxn modelId="{57DD609B-6535-E041-8CCD-8CD670CCA5FE}" type="presParOf" srcId="{C5F940D9-B408-4213-AEE5-06FAAED3E2F8}" destId="{FA8A1790-B8C3-446A-9436-75EAF89A3C94}" srcOrd="2" destOrd="0" presId="urn:microsoft.com/office/officeart/2005/8/layout/hierarchy4"/>
    <dgm:cxn modelId="{9647EB82-9671-B946-8401-9EA2C5FC5F0D}" type="presParOf" srcId="{FA8A1790-B8C3-446A-9436-75EAF89A3C94}" destId="{AD20B5D8-1CD0-4A7F-8A07-6C1257726C93}" srcOrd="0" destOrd="0" presId="urn:microsoft.com/office/officeart/2005/8/layout/hierarchy4"/>
    <dgm:cxn modelId="{FCDE0F29-273F-7F46-BE95-278E0E2C41D3}" type="presParOf" srcId="{AD20B5D8-1CD0-4A7F-8A07-6C1257726C93}" destId="{F1B0994F-7822-4E61-A85C-A133EB6CB3DA}" srcOrd="0" destOrd="0" presId="urn:microsoft.com/office/officeart/2005/8/layout/hierarchy4"/>
    <dgm:cxn modelId="{32487900-F01A-434D-BD4E-BD3BBAA4FEA5}" type="presParOf" srcId="{AD20B5D8-1CD0-4A7F-8A07-6C1257726C93}" destId="{48E6E0B5-45C1-4F49-B8C7-63BF73C9A49A}" srcOrd="1" destOrd="0" presId="urn:microsoft.com/office/officeart/2005/8/layout/hierarchy4"/>
    <dgm:cxn modelId="{82AC4DEB-F6D4-8743-A67D-08B46EB28D4A}" type="presParOf" srcId="{FA8A1790-B8C3-446A-9436-75EAF89A3C94}" destId="{6D96D252-3BDF-4B0D-A82C-A6FF2C3F1F15}" srcOrd="1" destOrd="0" presId="urn:microsoft.com/office/officeart/2005/8/layout/hierarchy4"/>
    <dgm:cxn modelId="{FD027A3A-2483-B549-9CD4-EC34FE17A4D3}" type="presParOf" srcId="{FA8A1790-B8C3-446A-9436-75EAF89A3C94}" destId="{ADA039FC-FFFD-4647-AAD2-75DC2A94D8EF}" srcOrd="2" destOrd="0" presId="urn:microsoft.com/office/officeart/2005/8/layout/hierarchy4"/>
    <dgm:cxn modelId="{5C89F66A-9147-454E-9E06-3127184DE2F4}" type="presParOf" srcId="{ADA039FC-FFFD-4647-AAD2-75DC2A94D8EF}" destId="{9ED8D789-D3FA-4FED-9A62-D3A034DC9C9E}" srcOrd="0" destOrd="0" presId="urn:microsoft.com/office/officeart/2005/8/layout/hierarchy4"/>
    <dgm:cxn modelId="{3BF6DE7A-E9B1-7A40-9176-F4472FC3BE7A}" type="presParOf" srcId="{ADA039FC-FFFD-4647-AAD2-75DC2A94D8EF}" destId="{BA5EB05D-1AE5-4CFE-82E1-63CAD281E662}" srcOrd="1" destOrd="0" presId="urn:microsoft.com/office/officeart/2005/8/layout/hierarchy4"/>
    <dgm:cxn modelId="{D90A7543-4C6A-7D47-B1B9-C94C3AF66D25}" type="presParOf" srcId="{CD6B5D42-D6F0-4C47-A072-85393D1AE62D}" destId="{EF1B5A15-B014-457C-A61E-75F3A1FEC00B}" srcOrd="1" destOrd="0" presId="urn:microsoft.com/office/officeart/2005/8/layout/hierarchy4"/>
    <dgm:cxn modelId="{A5DB36A2-D5D3-814F-B8AD-C7DDDA207716}" type="presParOf" srcId="{CD6B5D42-D6F0-4C47-A072-85393D1AE62D}" destId="{56561F6B-2E82-40FB-A977-165D363D7364}" srcOrd="2" destOrd="0" presId="urn:microsoft.com/office/officeart/2005/8/layout/hierarchy4"/>
    <dgm:cxn modelId="{B62CE28D-FFF7-7049-8DEB-0459F1AC34F3}" type="presParOf" srcId="{56561F6B-2E82-40FB-A977-165D363D7364}" destId="{1D5ADB71-091F-445B-9FAB-6FBE878151B1}" srcOrd="0" destOrd="0" presId="urn:microsoft.com/office/officeart/2005/8/layout/hierarchy4"/>
    <dgm:cxn modelId="{4710748D-6606-E44F-85DF-F8EB52076EB7}" type="presParOf" srcId="{56561F6B-2E82-40FB-A977-165D363D7364}" destId="{8744BDEB-5574-4ECB-87CD-0C9FC4CC8334}" srcOrd="1" destOrd="0" presId="urn:microsoft.com/office/officeart/2005/8/layout/hierarchy4"/>
    <dgm:cxn modelId="{9A07848A-36D7-1645-A068-2C8E28EEE95F}" type="presParOf" srcId="{56561F6B-2E82-40FB-A977-165D363D7364}" destId="{4B130177-1002-4DB6-8F97-F8509DDC82C5}" srcOrd="2" destOrd="0" presId="urn:microsoft.com/office/officeart/2005/8/layout/hierarchy4"/>
    <dgm:cxn modelId="{85E9E8BB-49BC-4548-8556-6BD1455926DD}" type="presParOf" srcId="{4B130177-1002-4DB6-8F97-F8509DDC82C5}" destId="{67278281-ECB3-4078-A8E3-3DE4C6A27A43}" srcOrd="0" destOrd="0" presId="urn:microsoft.com/office/officeart/2005/8/layout/hierarchy4"/>
    <dgm:cxn modelId="{DDC10B8D-AF3C-9D4B-A576-8DBDD12D94E6}" type="presParOf" srcId="{67278281-ECB3-4078-A8E3-3DE4C6A27A43}" destId="{A1707E83-6D95-4B60-9E8A-643299237CA6}" srcOrd="0" destOrd="0" presId="urn:microsoft.com/office/officeart/2005/8/layout/hierarchy4"/>
    <dgm:cxn modelId="{E4C1A36F-2BD9-6F4F-95BE-D69940444212}" type="presParOf" srcId="{67278281-ECB3-4078-A8E3-3DE4C6A27A43}" destId="{7080F9CE-CD54-4AF4-9433-2C064265D036}" srcOrd="1" destOrd="0" presId="urn:microsoft.com/office/officeart/2005/8/layout/hierarchy4"/>
    <dgm:cxn modelId="{8AB9F245-1398-5045-A05D-F6442D3FE24E}" type="presParOf" srcId="{CD6B5D42-D6F0-4C47-A072-85393D1AE62D}" destId="{7334B056-4035-AC43-9EF0-BF2B43CD8991}" srcOrd="3" destOrd="0" presId="urn:microsoft.com/office/officeart/2005/8/layout/hierarchy4"/>
    <dgm:cxn modelId="{51B167F2-5533-C04A-92B6-FF87EB558283}" type="presParOf" srcId="{CD6B5D42-D6F0-4C47-A072-85393D1AE62D}" destId="{C23E303B-E7D8-6140-989D-C2F38E4E9A0C}" srcOrd="4" destOrd="0" presId="urn:microsoft.com/office/officeart/2005/8/layout/hierarchy4"/>
    <dgm:cxn modelId="{DDC5DB42-E2F7-6244-AA86-26E033F17826}" type="presParOf" srcId="{C23E303B-E7D8-6140-989D-C2F38E4E9A0C}" destId="{71EDBDAF-398F-174F-A9EC-F80040FD512C}" srcOrd="0" destOrd="0" presId="urn:microsoft.com/office/officeart/2005/8/layout/hierarchy4"/>
    <dgm:cxn modelId="{C4535249-F092-DD48-95A6-92F84D92E016}" type="presParOf" srcId="{C23E303B-E7D8-6140-989D-C2F38E4E9A0C}" destId="{409981F8-B93D-5645-AE6C-89256C5F9F0B}" srcOrd="1" destOrd="0" presId="urn:microsoft.com/office/officeart/2005/8/layout/hierarchy4"/>
    <dgm:cxn modelId="{936B11F3-9D7B-C04B-8F55-E97930478001}" type="presParOf" srcId="{C23E303B-E7D8-6140-989D-C2F38E4E9A0C}" destId="{665DFB66-C1C3-5040-8491-A90BFD29CB91}" srcOrd="2" destOrd="0" presId="urn:microsoft.com/office/officeart/2005/8/layout/hierarchy4"/>
    <dgm:cxn modelId="{5E92617D-DDCE-324C-839F-01DE4C9E4617}" type="presParOf" srcId="{665DFB66-C1C3-5040-8491-A90BFD29CB91}" destId="{CA48641A-9E99-964B-9E09-A567D0E7DDDB}" srcOrd="0" destOrd="0" presId="urn:microsoft.com/office/officeart/2005/8/layout/hierarchy4"/>
    <dgm:cxn modelId="{0F5E7F9A-97B4-3B47-B16B-71A267197F54}" type="presParOf" srcId="{CA48641A-9E99-964B-9E09-A567D0E7DDDB}" destId="{269E2555-F02E-B64C-8808-72604CB57807}" srcOrd="0" destOrd="0" presId="urn:microsoft.com/office/officeart/2005/8/layout/hierarchy4"/>
    <dgm:cxn modelId="{7F95E46F-BA78-9340-AF84-DD19DA5D3CC0}" type="presParOf" srcId="{CA48641A-9E99-964B-9E09-A567D0E7DDDB}" destId="{9A6B8DA5-BE92-7040-8DD2-2FDB891A54D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C9026-CCC6-4016-B1C5-2502CDC3C72D}">
      <dsp:nvSpPr>
        <dsp:cNvPr id="0" name=""/>
        <dsp:cNvSpPr/>
      </dsp:nvSpPr>
      <dsp:spPr>
        <a:xfrm>
          <a:off x="805" y="0"/>
          <a:ext cx="8603825" cy="952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Talent Assessment &amp; Development</a:t>
          </a:r>
          <a:endParaRPr lang="en-US" sz="4100" kern="1200" dirty="0"/>
        </a:p>
      </dsp:txBody>
      <dsp:txXfrm>
        <a:off x="28692" y="27887"/>
        <a:ext cx="8548051" cy="896364"/>
      </dsp:txXfrm>
    </dsp:sp>
    <dsp:sp modelId="{6313DCF6-8290-4708-B612-7C131DD21ECF}">
      <dsp:nvSpPr>
        <dsp:cNvPr id="0" name=""/>
        <dsp:cNvSpPr/>
      </dsp:nvSpPr>
      <dsp:spPr>
        <a:xfrm>
          <a:off x="11785" y="951465"/>
          <a:ext cx="4102044" cy="1037547"/>
        </a:xfrm>
        <a:prstGeom prst="roundRect">
          <a:avLst>
            <a:gd name="adj" fmla="val 10000"/>
          </a:avLst>
        </a:prstGeom>
        <a:solidFill>
          <a:srgbClr val="FFD44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chemeClr val="tx1"/>
              </a:solidFill>
            </a:rPr>
            <a:t>Performance Over Time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42174" y="981854"/>
        <a:ext cx="4041266" cy="976769"/>
      </dsp:txXfrm>
    </dsp:sp>
    <dsp:sp modelId="{F1B0994F-7822-4E61-A85C-A133EB6CB3DA}">
      <dsp:nvSpPr>
        <dsp:cNvPr id="0" name=""/>
        <dsp:cNvSpPr/>
      </dsp:nvSpPr>
      <dsp:spPr>
        <a:xfrm>
          <a:off x="11785" y="1977506"/>
          <a:ext cx="2068720" cy="950624"/>
        </a:xfrm>
        <a:prstGeom prst="roundRect">
          <a:avLst>
            <a:gd name="adj" fmla="val 10000"/>
          </a:avLst>
        </a:prstGeom>
        <a:solidFill>
          <a:srgbClr val="7CB96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Results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“The What”</a:t>
          </a:r>
          <a:endParaRPr lang="en-US" sz="1400" b="1" kern="1200" dirty="0"/>
        </a:p>
      </dsp:txBody>
      <dsp:txXfrm>
        <a:off x="39628" y="2005349"/>
        <a:ext cx="2013034" cy="894938"/>
      </dsp:txXfrm>
    </dsp:sp>
    <dsp:sp modelId="{9ED8D789-D3FA-4FED-9A62-D3A034DC9C9E}">
      <dsp:nvSpPr>
        <dsp:cNvPr id="0" name=""/>
        <dsp:cNvSpPr/>
      </dsp:nvSpPr>
      <dsp:spPr>
        <a:xfrm>
          <a:off x="2167391" y="1977506"/>
          <a:ext cx="1946438" cy="933013"/>
        </a:xfrm>
        <a:prstGeom prst="roundRect">
          <a:avLst>
            <a:gd name="adj" fmla="val 10000"/>
          </a:avLst>
        </a:prstGeom>
        <a:solidFill>
          <a:srgbClr val="7CB96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Behaviors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“The How”</a:t>
          </a:r>
        </a:p>
      </dsp:txBody>
      <dsp:txXfrm>
        <a:off x="2194718" y="2004833"/>
        <a:ext cx="1891784" cy="878359"/>
      </dsp:txXfrm>
    </dsp:sp>
    <dsp:sp modelId="{1D5ADB71-091F-445B-9FAB-6FBE878151B1}">
      <dsp:nvSpPr>
        <dsp:cNvPr id="0" name=""/>
        <dsp:cNvSpPr/>
      </dsp:nvSpPr>
      <dsp:spPr>
        <a:xfrm>
          <a:off x="4260377" y="945994"/>
          <a:ext cx="2068720" cy="989734"/>
        </a:xfrm>
        <a:prstGeom prst="roundRect">
          <a:avLst>
            <a:gd name="adj" fmla="val 10000"/>
          </a:avLst>
        </a:prstGeom>
        <a:solidFill>
          <a:srgbClr val="FFD44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chemeClr val="tx1"/>
              </a:solidFill>
            </a:rPr>
            <a:t>Potential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4289365" y="974982"/>
        <a:ext cx="2010744" cy="931758"/>
      </dsp:txXfrm>
    </dsp:sp>
    <dsp:sp modelId="{A1707E83-6D95-4B60-9E8A-643299237CA6}">
      <dsp:nvSpPr>
        <dsp:cNvPr id="0" name=""/>
        <dsp:cNvSpPr/>
      </dsp:nvSpPr>
      <dsp:spPr>
        <a:xfrm>
          <a:off x="4304534" y="1977506"/>
          <a:ext cx="2034855" cy="95559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Key Indicators</a:t>
          </a:r>
        </a:p>
      </dsp:txBody>
      <dsp:txXfrm>
        <a:off x="4332522" y="2005494"/>
        <a:ext cx="1978879" cy="899621"/>
      </dsp:txXfrm>
    </dsp:sp>
    <dsp:sp modelId="{71EDBDAF-398F-174F-A9EC-F80040FD512C}">
      <dsp:nvSpPr>
        <dsp:cNvPr id="0" name=""/>
        <dsp:cNvSpPr/>
      </dsp:nvSpPr>
      <dsp:spPr>
        <a:xfrm>
          <a:off x="6502870" y="945994"/>
          <a:ext cx="2068720" cy="989734"/>
        </a:xfrm>
        <a:prstGeom prst="roundRect">
          <a:avLst>
            <a:gd name="adj" fmla="val 10000"/>
          </a:avLst>
        </a:prstGeom>
        <a:solidFill>
          <a:srgbClr val="FFD44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Readiness</a:t>
          </a:r>
          <a:endParaRPr lang="en-US" sz="1800" b="1" kern="1200" dirty="0"/>
        </a:p>
      </dsp:txBody>
      <dsp:txXfrm>
        <a:off x="6531858" y="974982"/>
        <a:ext cx="2010744" cy="931758"/>
      </dsp:txXfrm>
    </dsp:sp>
    <dsp:sp modelId="{269E2555-F02E-B64C-8808-72604CB57807}">
      <dsp:nvSpPr>
        <dsp:cNvPr id="0" name=""/>
        <dsp:cNvSpPr/>
      </dsp:nvSpPr>
      <dsp:spPr>
        <a:xfrm>
          <a:off x="6547027" y="1977506"/>
          <a:ext cx="2034855" cy="955597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Assignment Intent</a:t>
          </a:r>
        </a:p>
      </dsp:txBody>
      <dsp:txXfrm>
        <a:off x="6575015" y="2005494"/>
        <a:ext cx="1978879" cy="899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49EAF-7DA3-AE48-97B1-676A23A0CB0A}" type="datetimeFigureOut">
              <a:rPr lang="en-US" smtClean="0"/>
              <a:t>5/11/17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F95EB-CF0E-C548-8242-2E2DB4D72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33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FAF5E4-586D-462F-9F7C-BB0CF124B67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5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3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9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9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7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5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3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6530-8FD4-BD49-8715-9D59D005542D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CD020-6BF1-4A42-BE06-AA9C51D53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7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rot="5400000">
            <a:off x="571258" y="4633854"/>
            <a:ext cx="609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2618582" y="4633852"/>
            <a:ext cx="609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927289" y="4633854"/>
            <a:ext cx="609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7200176" y="4633854"/>
            <a:ext cx="6096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23528" y="358350"/>
            <a:ext cx="8610600" cy="3971498"/>
            <a:chOff x="228600" y="1625616"/>
            <a:chExt cx="8610600" cy="3971498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3997071403"/>
                </p:ext>
              </p:extLst>
            </p:nvPr>
          </p:nvGraphicFramePr>
          <p:xfrm>
            <a:off x="228600" y="1625616"/>
            <a:ext cx="8610600" cy="3556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300608" y="4673842"/>
              <a:ext cx="1752600" cy="6461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120650" indent="-120650">
                <a:buFont typeface="Arial" pitchFamily="34" charset="0"/>
                <a:buChar char="•"/>
                <a:defRPr/>
              </a:pPr>
              <a:r>
                <a:rPr lang="en-US" sz="1200" dirty="0">
                  <a:solidFill>
                    <a:prstClr val="black"/>
                  </a:solidFill>
                  <a:latin typeface="Calibri"/>
                </a:rPr>
                <a:t>Business </a:t>
              </a: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Results</a:t>
              </a:r>
              <a:endParaRPr lang="en-US" sz="1200" dirty="0">
                <a:solidFill>
                  <a:prstClr val="black"/>
                </a:solidFill>
                <a:latin typeface="Calibri"/>
              </a:endParaRPr>
            </a:p>
            <a:p>
              <a:pPr marL="120650" indent="-120650">
                <a:buFont typeface="Arial" pitchFamily="34" charset="0"/>
                <a:buChar char="•"/>
                <a:defRPr/>
              </a:pPr>
              <a:r>
                <a:rPr lang="en-US" sz="1200" dirty="0">
                  <a:solidFill>
                    <a:prstClr val="black"/>
                  </a:solidFill>
                  <a:latin typeface="Calibri"/>
                </a:rPr>
                <a:t>Performance against </a:t>
              </a: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Objectives</a:t>
              </a:r>
              <a:endParaRPr lang="en-US" sz="1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45060" y="4769536"/>
              <a:ext cx="162795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0650" indent="-120650">
                <a:buFont typeface="Arial" pitchFamily="34" charset="0"/>
                <a:buChar char="•"/>
                <a:defRPr/>
              </a:pPr>
              <a:r>
                <a:rPr lang="en-US" sz="1200" dirty="0">
                  <a:solidFill>
                    <a:prstClr val="black"/>
                  </a:solidFill>
                </a:rPr>
                <a:t>Values &amp; Culture Expectations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81477" y="4766117"/>
              <a:ext cx="217556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0650" indent="-120650">
                <a:buFont typeface="Arial" pitchFamily="34" charset="0"/>
                <a:buChar char="•"/>
                <a:defRPr/>
              </a:pP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Diverse/1</a:t>
              </a:r>
              <a:r>
                <a:rPr lang="en-US" sz="1200" baseline="30000" dirty="0" smtClean="0">
                  <a:solidFill>
                    <a:prstClr val="black"/>
                  </a:solidFill>
                  <a:latin typeface="Calibri"/>
                </a:rPr>
                <a:t>st</a:t>
              </a: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 Time Track Record</a:t>
              </a:r>
            </a:p>
            <a:p>
              <a:pPr marL="120650" indent="-120650">
                <a:buFont typeface="Arial" pitchFamily="34" charset="0"/>
                <a:buChar char="•"/>
                <a:defRPr/>
              </a:pP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Ambitious</a:t>
              </a:r>
            </a:p>
            <a:p>
              <a:pPr marL="120650" indent="-120650">
                <a:buFont typeface="Arial" pitchFamily="34" charset="0"/>
                <a:buChar char="•"/>
                <a:defRPr/>
              </a:pP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Accelerating Growth Curve</a:t>
              </a:r>
            </a:p>
            <a:p>
              <a:pPr marL="120650" indent="-120650">
                <a:buFont typeface="Arial" pitchFamily="34" charset="0"/>
                <a:buChar char="•"/>
                <a:defRPr/>
              </a:pP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Scope/Scale Fit</a:t>
              </a:r>
              <a:endParaRPr lang="en-US" sz="1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173" y="4816437"/>
              <a:ext cx="1752600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120650" indent="-120650">
                <a:buFont typeface="Arial" pitchFamily="34" charset="0"/>
                <a:buChar char="•"/>
                <a:defRPr/>
              </a:pPr>
              <a:endParaRPr lang="en-US" sz="1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9" name="TextBox 18"/>
          <p:cNvSpPr txBox="1"/>
          <p:nvPr/>
        </p:nvSpPr>
        <p:spPr bwMode="auto">
          <a:xfrm>
            <a:off x="5562600" y="6045200"/>
            <a:ext cx="2819400" cy="50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650" indent="-120650"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prstClr val="white"/>
                </a:solidFill>
                <a:latin typeface="Calibri"/>
              </a:rPr>
              <a:t>Lacks Strength in Key Skill</a:t>
            </a:r>
          </a:p>
          <a:p>
            <a:pPr marL="120650" indent="-120650"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prstClr val="white"/>
                </a:solidFill>
                <a:latin typeface="Calibri"/>
              </a:rPr>
              <a:t>Cracks in Character</a:t>
            </a:r>
          </a:p>
          <a:p>
            <a:pPr marL="120650" indent="-120650"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prstClr val="white"/>
                </a:solidFill>
                <a:latin typeface="Calibri"/>
              </a:rPr>
              <a:t>Failure to Grow Through Transition &amp; Change</a:t>
            </a:r>
          </a:p>
        </p:txBody>
      </p:sp>
      <p:sp>
        <p:nvSpPr>
          <p:cNvPr id="24" name="Rounded Rectangle 4"/>
          <p:cNvSpPr/>
          <p:nvPr/>
        </p:nvSpPr>
        <p:spPr bwMode="auto">
          <a:xfrm>
            <a:off x="395536" y="5113090"/>
            <a:ext cx="8443913" cy="11164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8580" tIns="68580" rIns="68580" bIns="68580" spcCol="1270" anchor="ctr"/>
          <a:lstStyle/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800" b="1" dirty="0" smtClean="0">
                <a:solidFill>
                  <a:prstClr val="white"/>
                </a:solidFill>
              </a:rPr>
              <a:t> Absence </a:t>
            </a:r>
            <a:r>
              <a:rPr lang="en-US" sz="1800" b="1" dirty="0">
                <a:solidFill>
                  <a:prstClr val="white"/>
                </a:solidFill>
              </a:rPr>
              <a:t>of </a:t>
            </a:r>
          </a:p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800" b="1" dirty="0" smtClean="0">
                <a:solidFill>
                  <a:prstClr val="white"/>
                </a:solidFill>
              </a:rPr>
              <a:t>  Derailers:</a:t>
            </a:r>
            <a:endParaRPr lang="en-US" sz="1800" b="1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5495504"/>
            <a:ext cx="20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Business Misses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Leadership Shortcomings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7944" y="5487615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Interpersonal Failings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Intrapersonal Flaws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61472" y="5584846"/>
            <a:ext cx="1967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(Faulty Talent Practices)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7019045" y="3542342"/>
            <a:ext cx="1629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0" indent="-1206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Exposure</a:t>
            </a:r>
          </a:p>
          <a:p>
            <a:pPr marL="120650" indent="-1206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Competence</a:t>
            </a:r>
          </a:p>
          <a:p>
            <a:pPr marL="120650" indent="-1206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Wisdom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816402"/>
      </p:ext>
    </p:extLst>
  </p:cSld>
  <p:clrMapOvr>
    <a:masterClrMapping/>
  </p:clrMapOvr>
  <p:transition xmlns:p14="http://schemas.microsoft.com/office/powerpoint/2010/main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Macintosh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Wilde</dc:creator>
  <cp:lastModifiedBy>Kevin Wilde</cp:lastModifiedBy>
  <cp:revision>1</cp:revision>
  <dcterms:created xsi:type="dcterms:W3CDTF">2017-05-11T17:11:29Z</dcterms:created>
  <dcterms:modified xsi:type="dcterms:W3CDTF">2017-05-11T17:11:57Z</dcterms:modified>
</cp:coreProperties>
</file>